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F2F9-3A2D-4BE1-AAF7-583815AE45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86B53A-52CD-4197-B630-3694B9C58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E8463-F210-4F3D-9C86-D9E828360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785D3-B96E-4962-AC2E-134BA52F6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830DD-2B63-44E8-8069-A0D18DCA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B0E17-A4BA-458B-BF74-B36C2C2AB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BC849-6ADF-481A-BA96-F4058CA67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D163D-8276-4439-893A-863C5B3CD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1F6AA-6B4B-4744-87C2-8257CAA14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EE0B9-F745-4A0C-A253-5754D1F15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0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5FA565-3B80-4720-B4DC-F438E2C6D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B7D14D-A64C-4826-9854-05917CC04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7D07-8F9A-4337-982B-7D9D2909F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4B20B-9183-4407-A23F-7CC9B8387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D30BF-D4FC-4A89-91FC-D817361C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3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6FFF3-45CA-4C39-9364-BDE1BF959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ED8FF-32A9-486E-BEF4-A22EA7454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1C1B7-3206-4D62-93FA-6CD0BC491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F2170-F7CE-4DF4-A02F-883AFFAFB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31825-7398-4159-9980-7447E4885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3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528FA-AE33-4BBD-BB35-595D801ED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47073-0BA0-4127-A3CB-AB4FF964A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9584E-14E5-4909-BFB3-44FB0A0F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B8D8D-013B-46D6-A097-44EF8564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2C1DB-5BF0-40DD-A122-728927266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1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0BBC2-04BF-4946-987D-AE4CE85F6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8A518-263D-4BB3-8DBB-ACF6495A0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C8AE3-06FE-4DEC-8681-08625ED2C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647C2-CFE3-4AA4-93E9-2DCF295F4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20DDD-7954-43FB-A486-7A4A8813A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6419C-1DCA-4017-B354-9AE334A93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9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29EAA-E75A-4462-BD67-305850046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C8926-78EC-480C-8296-6D7ED966A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0B28B1-CFC7-4600-ACB7-C6E8EC6B8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DE732F-1DA7-4501-B02D-58159028E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66F01-50AC-4902-AAC8-1BD1F9513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489E9D-8A1C-42EE-98D7-9183DFCB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0C4C7F-4017-41A6-B6A7-1B9E47B3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F9D3AE-E2D8-4DD9-B168-CF429C53A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6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6D77-0BDD-4241-A0FF-96B3F315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22B2F1-7072-4CDC-A881-56986B44E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6D5FA-B3E5-4186-8B70-3E3C9404F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26DC7F-4A25-4667-BDDD-9A5D34FC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97E6A6-0FE8-49A8-A4EF-9C73F63C8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697043-97C9-4EC1-B76D-2DA4AE782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63800-275D-484D-9441-399B45E2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BC4D-12DE-484D-B965-1DE139173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55AC1-BCA5-4870-B4D5-2D17B8642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EE700-B924-41B9-82DC-62ACE3C39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31154-35A6-49CB-8E29-211FFB3C3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6E16D-F8E4-4164-B572-27DA978A5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C2F9B-1BEF-4CDC-8C5B-E6A15F5C6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0A66-E1EA-4830-B565-F496FD9C1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3E363E-29DD-497B-A17A-C56891E17E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87680-EE2F-45FE-9045-210087FB0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42DE3-8E5D-48D5-B77B-227421922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8D4A2-02B0-4186-B9FF-630D49EF0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B381A1-DE64-4347-87A6-428788F23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9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41C5D5-CFC0-4690-8D08-D94BB78A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CFF57-AF02-479B-86E9-24B1F49CD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46D74-0D6A-4764-84C9-84E16CBD5A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B70F5-E1F5-4A52-A90A-9EB2BCEB7E51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55ACC-ECE5-4028-8102-0BF43B6FF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61320-85D0-48E7-AC3B-19C59D553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565E-D696-49F7-9F8B-8166DCB8D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8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A40D90-7FCC-43E1-A315-793CD424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Regular –</a:t>
            </a:r>
            <a:r>
              <a:rPr lang="en-US" dirty="0" err="1">
                <a:latin typeface="Comic Sans MS" panose="030F0702030302020204" pitchFamily="66" charset="0"/>
              </a:rPr>
              <a:t>er</a:t>
            </a:r>
            <a:r>
              <a:rPr lang="en-US" dirty="0">
                <a:latin typeface="Comic Sans MS" panose="030F0702030302020204" pitchFamily="66" charset="0"/>
              </a:rPr>
              <a:t> verbs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AEF8CF-805D-4373-81DD-066D1784413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 dirty="0" err="1">
                <a:latin typeface="Comic Sans MS" panose="030F0702030302020204" pitchFamily="66" charset="0"/>
              </a:rPr>
              <a:t>écouter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chanter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téléphoner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manger 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discuter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aimer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C0B4F0-06EB-4B36-93D8-8A747D0C9E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to listen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sing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make a phone call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eat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discuss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like</a:t>
            </a:r>
          </a:p>
        </p:txBody>
      </p:sp>
    </p:spTree>
    <p:extLst>
      <p:ext uri="{BB962C8B-B14F-4D97-AF65-F5344CB8AC3E}">
        <p14:creationId xmlns:p14="http://schemas.microsoft.com/office/powerpoint/2010/main" val="324086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A4F8B-65FB-45FD-A324-3F6857A6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948A3-7A57-4D0A-B64F-1C95B81CD5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adorer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détester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dessiner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travailler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étudier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visiter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F27E38-715F-499E-90EB-EA47906F5C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to love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hate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draw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work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study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visit (places)</a:t>
            </a:r>
          </a:p>
        </p:txBody>
      </p:sp>
    </p:spTree>
    <p:extLst>
      <p:ext uri="{BB962C8B-B14F-4D97-AF65-F5344CB8AC3E}">
        <p14:creationId xmlns:p14="http://schemas.microsoft.com/office/powerpoint/2010/main" val="52631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DCC3C-79E9-428B-A618-F70A2649D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2B092-55A7-4C8E-9B46-40B9962C97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envoyer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regarder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parler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jouer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surfer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voyager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7FD3C-6851-4567-9735-F160B0A62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to send</a:t>
            </a:r>
          </a:p>
          <a:p>
            <a:r>
              <a:rPr lang="en-US" dirty="0">
                <a:latin typeface="Comic Sans MS" panose="030F0702030302020204" pitchFamily="66" charset="0"/>
              </a:rPr>
              <a:t>to watch/to look at</a:t>
            </a:r>
          </a:p>
          <a:p>
            <a:r>
              <a:rPr lang="en-US" dirty="0">
                <a:latin typeface="Comic Sans MS" panose="030F0702030302020204" pitchFamily="66" charset="0"/>
              </a:rPr>
              <a:t>to talk/to speak</a:t>
            </a:r>
          </a:p>
          <a:p>
            <a:r>
              <a:rPr lang="en-US" dirty="0">
                <a:latin typeface="Comic Sans MS" panose="030F0702030302020204" pitchFamily="66" charset="0"/>
              </a:rPr>
              <a:t>to play</a:t>
            </a:r>
          </a:p>
          <a:p>
            <a:r>
              <a:rPr lang="en-US" dirty="0">
                <a:latin typeface="Comic Sans MS" panose="030F0702030302020204" pitchFamily="66" charset="0"/>
              </a:rPr>
              <a:t>to surf (internet/sport)</a:t>
            </a:r>
          </a:p>
          <a:p>
            <a:r>
              <a:rPr lang="en-US" dirty="0">
                <a:latin typeface="Comic Sans MS" panose="030F0702030302020204" pitchFamily="66" charset="0"/>
              </a:rPr>
              <a:t>to travel</a:t>
            </a:r>
          </a:p>
        </p:txBody>
      </p:sp>
    </p:spTree>
    <p:extLst>
      <p:ext uri="{BB962C8B-B14F-4D97-AF65-F5344CB8AC3E}">
        <p14:creationId xmlns:p14="http://schemas.microsoft.com/office/powerpoint/2010/main" val="174744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78CD-1022-43DF-B7DB-D1D4EFEEB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386F4-E15F-4FA0-8D90-FAF10CB38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habiter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organiser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inviter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nager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danser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emener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D4A31-1ED2-4F38-9990-C1486E04D6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to live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organize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invite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swim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dance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</a:t>
            </a:r>
            <a:r>
              <a:rPr lang="en-US" sz="3200">
                <a:latin typeface="Comic Sans MS" panose="030F0702030302020204" pitchFamily="66" charset="0"/>
              </a:rPr>
              <a:t>o </a:t>
            </a:r>
            <a:r>
              <a:rPr lang="en-US" sz="3200" dirty="0">
                <a:latin typeface="Comic Sans MS" panose="030F0702030302020204" pitchFamily="66" charset="0"/>
              </a:rPr>
              <a:t>take (someone) along</a:t>
            </a:r>
          </a:p>
        </p:txBody>
      </p:sp>
    </p:spTree>
    <p:extLst>
      <p:ext uri="{BB962C8B-B14F-4D97-AF65-F5344CB8AC3E}">
        <p14:creationId xmlns:p14="http://schemas.microsoft.com/office/powerpoint/2010/main" val="12117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EF98-3778-4420-9D9B-D39F32F7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EF286-B0F3-418A-BB94-C0725C705B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amener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lever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répéter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ésperer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acheter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lancer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FDADB-4F1F-4363-B7E1-8F93AB9FD6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to bring along someone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lift/to raise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repeat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hope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buy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throw</a:t>
            </a:r>
          </a:p>
        </p:txBody>
      </p:sp>
    </p:spTree>
    <p:extLst>
      <p:ext uri="{BB962C8B-B14F-4D97-AF65-F5344CB8AC3E}">
        <p14:creationId xmlns:p14="http://schemas.microsoft.com/office/powerpoint/2010/main" val="393917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424A6-035A-410D-97DA-C7A3C35B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6634B-81AD-4324-A63E-BF1F34BB16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déranger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chercher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encourager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échanger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remplacer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avancer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8BA3A6-4F38-460E-98D7-A95123CED8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to bother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look for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encourage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exchange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replace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 advance</a:t>
            </a:r>
          </a:p>
        </p:txBody>
      </p:sp>
    </p:spTree>
    <p:extLst>
      <p:ext uri="{BB962C8B-B14F-4D97-AF65-F5344CB8AC3E}">
        <p14:creationId xmlns:p14="http://schemas.microsoft.com/office/powerpoint/2010/main" val="149326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E329C-C4A7-4631-A8AF-3F8A3FB76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36150-127B-4DD8-8951-D4981537F7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omic Sans MS" panose="030F0702030302020204" pitchFamily="66" charset="0"/>
              </a:rPr>
              <a:t>trouver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commencer</a:t>
            </a:r>
          </a:p>
          <a:p>
            <a:r>
              <a:rPr lang="en-US" sz="3600" dirty="0" err="1">
                <a:latin typeface="Comic Sans MS" panose="030F0702030302020204" pitchFamily="66" charset="0"/>
              </a:rPr>
              <a:t>promener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 err="1">
                <a:latin typeface="Comic Sans MS" panose="030F0702030302020204" pitchFamily="66" charset="0"/>
              </a:rPr>
              <a:t>corriger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FBBCC-0142-4E51-8C70-121917A86F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to find/to think that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begin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take for a walk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to correct</a:t>
            </a:r>
          </a:p>
        </p:txBody>
      </p:sp>
    </p:spTree>
    <p:extLst>
      <p:ext uri="{BB962C8B-B14F-4D97-AF65-F5344CB8AC3E}">
        <p14:creationId xmlns:p14="http://schemas.microsoft.com/office/powerpoint/2010/main" val="127821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159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Regular –er verbs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–er verbs</dc:title>
  <dc:creator>Patricia Cedrone</dc:creator>
  <cp:lastModifiedBy>Patricia Cedrone</cp:lastModifiedBy>
  <cp:revision>1</cp:revision>
  <dcterms:created xsi:type="dcterms:W3CDTF">2018-01-23T14:25:27Z</dcterms:created>
  <dcterms:modified xsi:type="dcterms:W3CDTF">2018-01-23T17:30:19Z</dcterms:modified>
</cp:coreProperties>
</file>